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3-08T00:39:13.593" idx="1">
    <p:pos x="-5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433E-03AD-46B3-A949-B40AF6C0A664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\nhac%20trinh%20cong%20son\tuoi%20doi%20menh%20mong.wma" TargetMode="Externa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01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304800" y="2057400"/>
            <a:ext cx="861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Phân môn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2362200" y="40386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2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4944070"/>
            <a:ext cx="401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9267" y="8382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0252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52046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MG_081013_1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057400" cy="13716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371600" y="30480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3048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49528" y="3048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71600" y="3429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4290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84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3429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810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g5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3400" cy="4572000"/>
          </a:xfrm>
          <a:prstGeom prst="rect">
            <a:avLst/>
          </a:prstGeom>
          <a:noFill/>
        </p:spPr>
      </p:pic>
      <p:pic>
        <p:nvPicPr>
          <p:cNvPr id="113667" name="Picture 3" descr="images519821_mev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4114800" cy="4572000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000" b="1" i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thọ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9267" y="7620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0252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52046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3581400"/>
            <a:ext cx="5334000" cy="30480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867400" y="4267200"/>
            <a:ext cx="3048000" cy="1447800"/>
          </a:xfrm>
          <a:prstGeom prst="wedgeRoundRectCallout">
            <a:avLst>
              <a:gd name="adj1" fmla="val -42315"/>
              <a:gd name="adj2" fmla="val -105318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– 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MG_081013_1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057400" cy="13716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371600" y="30480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3048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05800" y="3048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71600" y="3429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4290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84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3429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388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9267" y="7620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600200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209800"/>
            <a:ext cx="8229600" cy="2133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4437180"/>
            <a:ext cx="8305800" cy="1981200"/>
          </a:xfrm>
          <a:prstGeom prst="rect">
            <a:avLst/>
          </a:prstGeom>
          <a:noFill/>
          <a:ln w="76200">
            <a:solidFill>
              <a:srgbClr val="190B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495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Ku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</a:t>
            </a:r>
          </a:p>
        </p:txBody>
      </p:sp>
      <p:pic>
        <p:nvPicPr>
          <p:cNvPr id="17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57250" y="340995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58150" y="215265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088">
            <a:off x="7767521" y="3744534"/>
            <a:ext cx="1077961" cy="5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32004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 eaLnBrk="1" hangingPunct="1"/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 </a:t>
            </a:r>
            <a:r>
              <a:rPr lang="en-US" sz="5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ẶN DÒ</a:t>
            </a:r>
            <a:r>
              <a:rPr lang="vi-V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vi-VN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446338" y="2693988"/>
            <a:ext cx="379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48" name="Picture 5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2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05200"/>
            <a:ext cx="11795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1795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sz="18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9585" name="tuoi doi menh mo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WordArt 18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73" fill="hold"/>
                                        <p:tgtEl>
                                          <p:spTgt spid="109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4529" y="685800"/>
            <a:ext cx="2323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4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1 và trả lời câu hỏi: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5928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2,3 và trả lời câu hỏi: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.23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172200" cy="4343400"/>
          </a:xfrm>
          <a:prstGeom prst="rect">
            <a:avLst/>
          </a:prstGeom>
          <a:noFill/>
        </p:spPr>
      </p:pic>
      <p:pic>
        <p:nvPicPr>
          <p:cNvPr id="7" name="Picture 3" descr="D:\IMG_081013_11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495800"/>
            <a:ext cx="5410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9267" y="7620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702" y="1679912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679912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1547" y="4056181"/>
            <a:ext cx="3826676" cy="4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" y="23622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thiếp,Bình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6200" y="4038600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556712" y="4648200"/>
            <a:ext cx="30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8382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702" y="1679912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680" y="1679912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nhân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05200" y="3124200"/>
            <a:ext cx="1828800" cy="158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886200"/>
            <a:ext cx="822960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i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533400" y="495300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i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 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37040" y="38100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90600" y="5285936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816988" y="48006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01924" y="57912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506328" y="3784212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549660" y="5311724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530924" y="427306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534528" y="4832248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337540" y="53340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9267" y="725269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702" y="179245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708048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Long,nhiều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" y="4495800"/>
            <a:ext cx="3962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4384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cứng,khổ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mừng,thăm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400" y="4495800"/>
            <a:ext cx="3962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3434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:biểu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9267" y="8382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702" y="1665844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637708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362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thiếp,nhân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8956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962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895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810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3048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733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9267" y="762000"/>
            <a:ext cx="2141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702" y="1905000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0680" y="1905000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7139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086894" y="3237706"/>
            <a:ext cx="2209006" cy="79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26670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048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57322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6" descr="http://www.inquocthanh.com/upload/products/img_1290146286.com-205387-12391650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4114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8" descr="http://www.quocthanh.com/upload/products/img_1290146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56000"/>
            <a:ext cx="4114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10" descr="http://tamnhin.net/Uploaded/minhbichluyen/Images/n%C4%83m%202011/0111/2701/thiep/thiep_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G_45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0"/>
            <a:ext cx="4419600" cy="36576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64&quot;/&gt;&lt;/object&gt;&lt;object type=&quot;3&quot; unique_id=&quot;10012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9&quot;/&gt;&lt;property id=&quot;20307&quot; value=&quot;266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69&quot;/&gt;&lt;/object&gt;&lt;object type=&quot;3&quot; unique_id=&quot;10017&quot;&gt;&lt;property id=&quot;20148&quot; value=&quot;5&quot;/&gt;&lt;property id=&quot;20300&quot; value=&quot;Slide 13&quot;/&gt;&lt;property id=&quot;20307&quot; value=&quot;270&quot;/&gt;&lt;/object&gt;&lt;object type=&quot;3&quot; unique_id=&quot;10018&quot;&gt;&lt;property id=&quot;20148&quot; value=&quot;5&quot;/&gt;&lt;property id=&quot;20300&quot; value=&quot;Slide 14 - &amp;quot;CỦNG CỐ  -  DAËN DOØ &amp;#x0D;&amp;#x0A;- Về nhà luyện đọc lại bài, tập viết bưu thiếp và phong bì thư&amp;#x0D;&amp;#x0A;&amp;quot;&quot;/&gt;&lt;property id=&quot;20307&quot; value=&quot;271&quot;/&gt;&lt;/object&gt;&lt;object type=&quot;3&quot; unique_id=&quot;10019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730</Words>
  <Application>Microsoft Office PowerPoint</Application>
  <PresentationFormat>On-screen Show (4:3)</PresentationFormat>
  <Paragraphs>106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-  DẶN DÒ - Về nhà luyện đọc lại bài, tập viết bưu thiếp và phong bì thư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</cp:lastModifiedBy>
  <cp:revision>6</cp:revision>
  <dcterms:created xsi:type="dcterms:W3CDTF">2015-11-24T12:10:15Z</dcterms:created>
  <dcterms:modified xsi:type="dcterms:W3CDTF">2016-11-04T05:50:51Z</dcterms:modified>
</cp:coreProperties>
</file>